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5" r:id="rId8"/>
    <p:sldId id="262" r:id="rId9"/>
    <p:sldId id="263" r:id="rId10"/>
    <p:sldId id="264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F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wang\Documents\&#51060;&#52265;&#47449;&#51109;%20&#44060;&#48156;&#51068;&#51221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Sheet1!$C$2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dLbls>
            <c:numFmt formatCode="m&quot;/&quot;d;@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Sheet1!$B$3:$B$6</c:f>
              <c:strCache>
                <c:ptCount val="4"/>
                <c:pt idx="0">
                  <c:v>모의테스트</c:v>
                </c:pt>
                <c:pt idx="1">
                  <c:v>이착륙장 제작</c:v>
                </c:pt>
                <c:pt idx="2">
                  <c:v>실제 테스트</c:v>
                </c:pt>
                <c:pt idx="3">
                  <c:v>태양전지패널 연결</c:v>
                </c:pt>
              </c:strCache>
            </c:strRef>
          </c:cat>
          <c:val>
            <c:numRef>
              <c:f>Sheet1!$C$3:$C$6</c:f>
              <c:numCache>
                <c:formatCode>m/d/yyyy</c:formatCode>
                <c:ptCount val="4"/>
                <c:pt idx="0">
                  <c:v>42929</c:v>
                </c:pt>
                <c:pt idx="1">
                  <c:v>42934</c:v>
                </c:pt>
                <c:pt idx="2">
                  <c:v>42940</c:v>
                </c:pt>
                <c:pt idx="3">
                  <c:v>42942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85-4E93-B70D-3DCEDC73FDF3}"/>
            </c:ext>
          </c:extLst>
        </c:ser>
        <c:ser>
          <c:idx val="1"/>
          <c:order val="1"/>
          <c:tx>
            <c:strRef>
              <c:f>Sheet1!$E$2</c:f>
              <c:strCache>
                <c:ptCount val="1"/>
                <c:pt idx="0">
                  <c:v>기간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Sheet1!$B$3:$B$6</c:f>
              <c:strCache>
                <c:ptCount val="4"/>
                <c:pt idx="0">
                  <c:v>모의테스트</c:v>
                </c:pt>
                <c:pt idx="1">
                  <c:v>이착륙장 제작</c:v>
                </c:pt>
                <c:pt idx="2">
                  <c:v>실제 테스트</c:v>
                </c:pt>
                <c:pt idx="3">
                  <c:v>태양전지패널 연결</c:v>
                </c:pt>
              </c:strCache>
            </c:strRef>
          </c:cat>
          <c:val>
            <c:numRef>
              <c:f>Sheet1!$E$3:$E$6</c:f>
              <c:numCache>
                <c:formatCode>General</c:formatCode>
                <c:ptCount val="4"/>
                <c:pt idx="0">
                  <c:v>1</c:v>
                </c:pt>
                <c:pt idx="1">
                  <c:v>3</c:v>
                </c:pt>
                <c:pt idx="2">
                  <c:v>1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A85-4E93-B70D-3DCEDC73FDF3}"/>
            </c:ext>
          </c:extLst>
        </c:ser>
        <c:ser>
          <c:idx val="2"/>
          <c:order val="2"/>
          <c:tx>
            <c:strRef>
              <c:f>Sheet1!$D$2</c:f>
              <c:strCache>
                <c:ptCount val="1"/>
                <c:pt idx="0">
                  <c:v>종료일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dLbls>
            <c:numFmt formatCode="m&quot;/&quot;d;@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Sheet1!$B$3:$B$6</c:f>
              <c:strCache>
                <c:ptCount val="4"/>
                <c:pt idx="0">
                  <c:v>모의테스트</c:v>
                </c:pt>
                <c:pt idx="1">
                  <c:v>이착륙장 제작</c:v>
                </c:pt>
                <c:pt idx="2">
                  <c:v>실제 테스트</c:v>
                </c:pt>
                <c:pt idx="3">
                  <c:v>태양전지패널 연결</c:v>
                </c:pt>
              </c:strCache>
            </c:strRef>
          </c:cat>
          <c:val>
            <c:numRef>
              <c:f>Sheet1!$D$3:$D$6</c:f>
              <c:numCache>
                <c:formatCode>m/d/yyyy</c:formatCode>
                <c:ptCount val="4"/>
                <c:pt idx="0">
                  <c:v>42930</c:v>
                </c:pt>
                <c:pt idx="1">
                  <c:v>42937</c:v>
                </c:pt>
                <c:pt idx="2">
                  <c:v>42941</c:v>
                </c:pt>
                <c:pt idx="3">
                  <c:v>42951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A85-4E93-B70D-3DCEDC73FD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68736416"/>
        <c:axId val="568735760"/>
      </c:barChart>
      <c:catAx>
        <c:axId val="56873641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68735760"/>
        <c:crosses val="autoZero"/>
        <c:auto val="1"/>
        <c:lblAlgn val="ctr"/>
        <c:lblOffset val="100"/>
        <c:tickMarkSkip val="1"/>
        <c:noMultiLvlLbl val="0"/>
      </c:catAx>
      <c:valAx>
        <c:axId val="568735760"/>
        <c:scaling>
          <c:orientation val="minMax"/>
          <c:max val="42956"/>
          <c:min val="42925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m&quot;/&quot;d;@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68736416"/>
        <c:crosses val="autoZero"/>
        <c:crossBetween val="between"/>
        <c:majorUnit val="7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bg2">
          <a:lumMod val="50000"/>
        </a:schemeClr>
      </a:solidFill>
    </a:ln>
    <a:effectLst/>
  </c:spPr>
  <c:txPr>
    <a:bodyPr/>
    <a:lstStyle/>
    <a:p>
      <a:pPr>
        <a:defRPr sz="1600"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0.jpeg>
</file>

<file path=ppt/media/image11.jpeg>
</file>

<file path=ppt/media/image2.png>
</file>

<file path=ppt/media/image3.jpg>
</file>

<file path=ppt/media/image4.png>
</file>

<file path=ppt/media/image5.sv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D69859-9176-4006-8EEE-32350222D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C3976B-7E26-42C8-A823-653432E46A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AA50D5-788A-4A49-962D-8D0B63E1C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412805-F3BD-4FB8-895F-B8C9674DF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BA7A18-4890-4789-8497-E0D93084C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916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3924F7-7EE2-4812-953A-2D731F04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738BD0-B3F0-45DE-B511-972D32D13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A81DAD-88A0-4299-8786-85DAADBCE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91CAF7-A20E-40D4-98CE-61D60612B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0B8D22-3C0E-4CE3-A6E6-2F23E2114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252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27FD977-8314-4AC7-9E76-C5B199AA11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50A38C-5934-4C4A-89DC-F7C12617A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F9BF97-4C2E-47A0-8C0D-FAFC31DFA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CF6F6E-82B3-43AB-B9CA-E2CEB095E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FE6C4D-40E9-4871-AB61-5AA11B23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192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CF967-039F-4734-9F4A-3BB7368E7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BA7B58-96D3-47C9-B2F5-C087A9E95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3FB941-721F-4ED6-A4BA-0358BD9FE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B67701-40E6-4988-9E06-4B5E39B4A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FDF4EF-2B1B-46C3-9EC6-A3B8DC232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5818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83B3BD-1C68-4FC8-B938-EF5E9D91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70E904-DE9D-4326-BEE5-85E7DB447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D7B587-D533-4592-98EF-BDB7C8B9E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3C47A7-51F8-4400-9E53-008608A3C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21E658-B627-477D-AA51-08A0C1D5C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385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70B26D-589F-409C-B7E5-E5F186502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074B01-7BA2-4F7B-BFFC-5C7CDC259B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F73182-8AA2-4D84-A214-CD2BB76E5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02A82D-ABD2-47C9-807E-66DD34682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893E0D-C245-446F-A0F7-A64E38FC6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4DD675-7C28-4512-ADF4-7DA177B3E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551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FC09ED-EC46-4E66-B29E-8B1C9C12A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FD6840-76F3-4E7E-9A06-3397796E8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DB4663-5D4F-48FA-9F4E-3A0DD5962F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133D7D7-9B06-4673-9CD9-1F503B5AEF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6A10FC8-6045-4047-933B-43D3A46DC4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8CDBA8F-E61B-4A11-BA2E-4B2E86CC6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FE1061-CEC3-46D3-9DC3-DAA8D20A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D06BA0-4566-4EA9-903F-D35D7C3FE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6340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2731E-9633-40F3-913B-DBDD82B26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B923894-A563-4C4D-A290-F7A9BA4B1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4816B0-2696-4ABC-B66C-15C471AFE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6ABBC03-4F40-40EF-8F67-EFA685423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41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B7557A5-1D91-401F-8C25-8C110123B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DE0F38A-8E34-4E97-B712-18A42AEF0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BF1FDE-DC16-4ACE-ADA3-46B43AFAF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7831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DC9303-804D-4EE9-B537-4B97725C6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44C3D0-E673-4873-BA14-E34FB728D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304FF8-B78C-4DD3-845D-615AD3406A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2FADC5-BBD0-4C93-8999-A9B8FCB58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E5528B-7496-4F33-BBDB-89000F1B0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FA7940-31D6-4870-B36C-EF533D65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198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296D6E-D101-441E-BE42-F61BA712F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6722856-659D-44B7-A0A9-A3ED7934FF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A2D998-0301-4D4C-BF76-E3308CB672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EEF8DB-941B-4820-9A57-A9A1D0932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B7690D-9932-40EE-BC81-F8C18BC7E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122C68-FEE1-49A4-9F3C-08EA611AB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55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5C10C78-6783-4CBC-8A45-8CAE47C53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E488AE-1BFA-4B9F-9014-C4F4EC636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EDDD47-4E58-4CF9-85A7-8F6FD2BA02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B4C3C-01B7-4DFA-A94B-0E11D8F79789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2AB0C8-3741-4586-A45E-1FEC1042D8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9D8089-1BA0-4212-A393-1A785CDAA1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CF4C7-DEA9-4A05-898A-BCA3443A45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632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867610-1771-404E-9013-A627A93564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드론</a:t>
            </a:r>
            <a:r>
              <a:rPr lang="ko-KR" altLang="en-US" dirty="0"/>
              <a:t> 트레이닝 시스템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F86839C-DF9D-47CB-BF99-F3C3EC2BE1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이착륙장</a:t>
            </a:r>
          </a:p>
        </p:txBody>
      </p:sp>
    </p:spTree>
    <p:extLst>
      <p:ext uri="{BB962C8B-B14F-4D97-AF65-F5344CB8AC3E}">
        <p14:creationId xmlns:p14="http://schemas.microsoft.com/office/powerpoint/2010/main" val="3948209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개발 현황 </a:t>
            </a:r>
            <a:r>
              <a:rPr lang="en-US" altLang="ko-KR" sz="2800" dirty="0"/>
              <a:t>– 17/07/13</a:t>
            </a:r>
            <a:endParaRPr lang="ko-KR" altLang="en-US" sz="2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4FCEEA-8E53-4257-BFAA-A00348B65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607" y="914401"/>
            <a:ext cx="11632095" cy="5420138"/>
          </a:xfrm>
        </p:spPr>
        <p:txBody>
          <a:bodyPr>
            <a:normAutofit/>
          </a:bodyPr>
          <a:lstStyle/>
          <a:p>
            <a:r>
              <a:rPr lang="ko-KR" altLang="en-US" sz="2000" dirty="0" err="1"/>
              <a:t>빵판</a:t>
            </a:r>
            <a:r>
              <a:rPr lang="ko-KR" altLang="en-US" sz="2000" dirty="0"/>
              <a:t> 위에 </a:t>
            </a:r>
            <a:r>
              <a:rPr lang="ko-KR" altLang="en-US" sz="2000" dirty="0" err="1"/>
              <a:t>택트스위치와</a:t>
            </a:r>
            <a:r>
              <a:rPr lang="ko-KR" altLang="en-US" sz="2000" dirty="0"/>
              <a:t> </a:t>
            </a:r>
            <a:r>
              <a:rPr lang="ko-KR" altLang="en-US" sz="2000" dirty="0" err="1"/>
              <a:t>지그비모듈을</a:t>
            </a:r>
            <a:r>
              <a:rPr lang="ko-KR" altLang="en-US" sz="2000" dirty="0"/>
              <a:t> 연결하여 실험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 err="1"/>
              <a:t>지그비</a:t>
            </a:r>
            <a:r>
              <a:rPr lang="ko-KR" altLang="en-US" sz="2000" dirty="0"/>
              <a:t> 데이터는 </a:t>
            </a:r>
            <a:r>
              <a:rPr lang="en-US" altLang="ko-KR" sz="2000" dirty="0"/>
              <a:t>PC</a:t>
            </a:r>
            <a:r>
              <a:rPr lang="ko-KR" altLang="en-US" sz="2000" dirty="0"/>
              <a:t>로 받아서 값을 확인하였음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04462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개발 현황 </a:t>
            </a:r>
            <a:r>
              <a:rPr lang="en-US" altLang="ko-KR" sz="2800" dirty="0"/>
              <a:t>– 17/07/13</a:t>
            </a:r>
            <a:endParaRPr lang="ko-KR" altLang="en-US" sz="2800" dirty="0"/>
          </a:p>
        </p:txBody>
      </p:sp>
      <p:pic>
        <p:nvPicPr>
          <p:cNvPr id="7" name="그림 6" descr="전자기기, 회로이(가) 표시된 사진&#10;&#10;매우 높은 신뢰도로 생성된 설명">
            <a:extLst>
              <a:ext uri="{FF2B5EF4-FFF2-40B4-BE49-F238E27FC236}">
                <a16:creationId xmlns:a16="http://schemas.microsoft.com/office/drawing/2014/main" id="{4DC6396A-FF89-45B4-A043-E0EE58F06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325320" y="-49384"/>
            <a:ext cx="2547524" cy="452893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3439F6B-8DFA-4D22-B8BE-7D2B4A35B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08" y="3900075"/>
            <a:ext cx="6477000" cy="2295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75AD0D-BBB0-4196-9CF4-7542D93FD002}"/>
              </a:ext>
            </a:extLst>
          </p:cNvPr>
          <p:cNvSpPr txBox="1"/>
          <p:nvPr/>
        </p:nvSpPr>
        <p:spPr>
          <a:xfrm>
            <a:off x="4863548" y="1891915"/>
            <a:ext cx="712086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좌측 그림과 같이 구성하여 진행</a:t>
            </a:r>
            <a:endParaRPr lang="en-US" altLang="ko-KR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우측부터 </a:t>
            </a:r>
            <a:r>
              <a:rPr lang="en-US" altLang="ko-KR" dirty="0"/>
              <a:t>1-1, 1-2, 1-3, 2-1, …, 3-3 </a:t>
            </a:r>
            <a:r>
              <a:rPr lang="ko-KR" altLang="en-US" dirty="0"/>
              <a:t>순으로 가정하여 실험함</a:t>
            </a:r>
            <a:r>
              <a:rPr lang="en-US" altLang="ko-KR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07B2D8-D05A-4443-955E-99E58EC6BB81}"/>
              </a:ext>
            </a:extLst>
          </p:cNvPr>
          <p:cNvSpPr txBox="1"/>
          <p:nvPr/>
        </p:nvSpPr>
        <p:spPr>
          <a:xfrm>
            <a:off x="6758607" y="4724671"/>
            <a:ext cx="51550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장비고유번호</a:t>
            </a:r>
            <a:r>
              <a:rPr lang="en-US" altLang="ko-KR" sz="2000" dirty="0"/>
              <a:t>(0x41)</a:t>
            </a:r>
            <a:r>
              <a:rPr lang="ko-KR" altLang="en-US" sz="2000" dirty="0"/>
              <a:t>과 데이터가 올바르게 들어오는 것을 확인</a:t>
            </a:r>
          </a:p>
        </p:txBody>
      </p:sp>
    </p:spTree>
    <p:extLst>
      <p:ext uri="{BB962C8B-B14F-4D97-AF65-F5344CB8AC3E}">
        <p14:creationId xmlns:p14="http://schemas.microsoft.com/office/powerpoint/2010/main" val="1101682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개발 현황 </a:t>
            </a:r>
            <a:r>
              <a:rPr lang="en-US" altLang="ko-KR" sz="2800" dirty="0"/>
              <a:t>– 17/08/30</a:t>
            </a:r>
            <a:endParaRPr lang="ko-KR" altLang="en-US" sz="28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1DBF730-D852-4E18-BAC0-F18650CD06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072831" y="2237761"/>
            <a:ext cx="4684910" cy="263526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AFFEF9A-5321-4242-92B1-E94F7D6B09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40" y="1212937"/>
            <a:ext cx="4416213" cy="248412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A386358-D7FA-4D80-B8D6-A9BFC9423FE9}"/>
              </a:ext>
            </a:extLst>
          </p:cNvPr>
          <p:cNvSpPr txBox="1"/>
          <p:nvPr/>
        </p:nvSpPr>
        <p:spPr>
          <a:xfrm>
            <a:off x="281608" y="4154619"/>
            <a:ext cx="4870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태양전지에 컨트롤러를 연결하여 납축전지 충전과</a:t>
            </a:r>
            <a:r>
              <a:rPr lang="en-US" altLang="ko-KR" dirty="0"/>
              <a:t> </a:t>
            </a:r>
            <a:r>
              <a:rPr lang="ko-KR" altLang="en-US" dirty="0" err="1"/>
              <a:t>아두이노의</a:t>
            </a:r>
            <a:r>
              <a:rPr lang="ko-KR" altLang="en-US" dirty="0"/>
              <a:t> 구동이 가능한지 확인하였음</a:t>
            </a:r>
            <a:r>
              <a:rPr lang="en-US" altLang="ko-KR" dirty="0"/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7DA25BD-CA7C-4FE1-891A-DA64A5212C58}"/>
              </a:ext>
            </a:extLst>
          </p:cNvPr>
          <p:cNvSpPr txBox="1"/>
          <p:nvPr/>
        </p:nvSpPr>
        <p:spPr>
          <a:xfrm>
            <a:off x="8893815" y="1212937"/>
            <a:ext cx="28343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이착륙장 크기에 맞게 스위치를 </a:t>
            </a:r>
            <a:r>
              <a:rPr lang="en-US" altLang="ko-KR" dirty="0"/>
              <a:t>21</a:t>
            </a:r>
            <a:r>
              <a:rPr lang="ko-KR" altLang="en-US" dirty="0"/>
              <a:t>개로 확장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각 스위치에 전선을 연결하여 기판에 납땜하였음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4372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개발 현황 </a:t>
            </a:r>
            <a:r>
              <a:rPr lang="en-US" altLang="ko-KR" sz="2800" dirty="0"/>
              <a:t>– 17/09/12</a:t>
            </a:r>
            <a:endParaRPr lang="ko-KR" altLang="en-US" sz="28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E9D9644-7B59-40D7-B0D9-E2D556C7B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68" y="1138249"/>
            <a:ext cx="4226560" cy="237744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934D5EE-FDFA-4411-A13A-EDEF2F454E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68" y="3898564"/>
            <a:ext cx="4226560" cy="23774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D914443-089C-4858-93A1-AEB54C401E76}"/>
              </a:ext>
            </a:extLst>
          </p:cNvPr>
          <p:cNvSpPr txBox="1"/>
          <p:nvPr/>
        </p:nvSpPr>
        <p:spPr>
          <a:xfrm>
            <a:off x="5012633" y="1138249"/>
            <a:ext cx="62649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이착륙장 프로토타입을 완성시킴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LED</a:t>
            </a:r>
            <a:r>
              <a:rPr lang="ko-KR" altLang="en-US" dirty="0"/>
              <a:t>는 트랜지스터 혹은 릴레이 모듈의 부재로 부착하지 못하였음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333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en-US" altLang="ko-KR" sz="2800" dirty="0" err="1"/>
              <a:t>Revison</a:t>
            </a:r>
            <a:endParaRPr lang="ko-KR" altLang="en-US" sz="2800" dirty="0"/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CD9E1C3C-CAF1-40D1-8052-D17B24FC9E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3536451"/>
              </p:ext>
            </p:extLst>
          </p:nvPr>
        </p:nvGraphicFramePr>
        <p:xfrm>
          <a:off x="280988" y="914400"/>
          <a:ext cx="11633199" cy="5191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356195">
                  <a:extLst>
                    <a:ext uri="{9D8B030D-6E8A-4147-A177-3AD203B41FA5}">
                      <a16:colId xmlns:a16="http://schemas.microsoft.com/office/drawing/2014/main" val="1415088005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181596559"/>
                    </a:ext>
                  </a:extLst>
                </a:gridCol>
                <a:gridCol w="7143404">
                  <a:extLst>
                    <a:ext uri="{9D8B030D-6E8A-4147-A177-3AD203B41FA5}">
                      <a16:colId xmlns:a16="http://schemas.microsoft.com/office/drawing/2014/main" val="15892959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Version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Remark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713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17/07/13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초안 작성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9789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17/08/30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현황 작성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1650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1.2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17/09/12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수정 사항 기입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스위치 배치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데이터 포맷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프로토콜</a:t>
                      </a:r>
                      <a:r>
                        <a:rPr lang="en-US" altLang="ko-KR" dirty="0"/>
                        <a:t>), </a:t>
                      </a:r>
                      <a:r>
                        <a:rPr lang="ko-KR" altLang="en-US" dirty="0"/>
                        <a:t>현황 작성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3438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612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8830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846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625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124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108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85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860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8146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502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5723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4FCEEA-8E53-4257-BFAA-A00348B65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607" y="914400"/>
            <a:ext cx="11632095" cy="5592417"/>
          </a:xfrm>
        </p:spPr>
        <p:txBody>
          <a:bodyPr>
            <a:normAutofit lnSpcReduction="10000"/>
          </a:bodyPr>
          <a:lstStyle/>
          <a:p>
            <a:pPr marL="400050" indent="-400050">
              <a:spcAft>
                <a:spcPts val="600"/>
              </a:spcAft>
              <a:buFont typeface="+mj-lt"/>
              <a:buAutoNum type="arabicPeriod"/>
            </a:pPr>
            <a:r>
              <a:rPr lang="ko-KR" altLang="en-US" sz="2000" dirty="0">
                <a:latin typeface="+mj-ea"/>
              </a:rPr>
              <a:t>개발 개요</a:t>
            </a:r>
            <a:endParaRPr lang="en-US" altLang="ko-KR" sz="2000" dirty="0">
              <a:latin typeface="+mj-ea"/>
            </a:endParaRPr>
          </a:p>
          <a:p>
            <a:pPr marL="400050" indent="-400050">
              <a:spcAft>
                <a:spcPts val="600"/>
              </a:spcAft>
              <a:buFont typeface="+mj-lt"/>
              <a:buAutoNum type="arabicPeriod"/>
            </a:pPr>
            <a:endParaRPr lang="en-US" altLang="ko-KR" sz="2000" dirty="0">
              <a:latin typeface="+mj-ea"/>
            </a:endParaRPr>
          </a:p>
          <a:p>
            <a:pPr marL="400050" indent="-400050">
              <a:spcAft>
                <a:spcPts val="600"/>
              </a:spcAft>
              <a:buFont typeface="+mj-lt"/>
              <a:buAutoNum type="arabicPeriod"/>
            </a:pPr>
            <a:r>
              <a:rPr lang="ko-KR" altLang="en-US" sz="2000" dirty="0">
                <a:latin typeface="+mj-ea"/>
              </a:rPr>
              <a:t>개발 구성</a:t>
            </a:r>
            <a:endParaRPr lang="en-US" altLang="ko-KR" sz="2000" dirty="0">
              <a:latin typeface="+mj-ea"/>
            </a:endParaRPr>
          </a:p>
          <a:p>
            <a:pPr marL="857250" lvl="1" indent="-400050">
              <a:spcAft>
                <a:spcPts val="600"/>
              </a:spcAft>
              <a:buFont typeface="+mj-lt"/>
              <a:buAutoNum type="arabicParenR"/>
            </a:pPr>
            <a:r>
              <a:rPr lang="ko-KR" altLang="en-US" sz="2000" dirty="0">
                <a:latin typeface="+mj-ea"/>
              </a:rPr>
              <a:t>사용</a:t>
            </a:r>
            <a:r>
              <a:rPr lang="en-US" altLang="ko-KR" sz="2000" dirty="0">
                <a:latin typeface="+mj-ea"/>
              </a:rPr>
              <a:t> </a:t>
            </a:r>
            <a:r>
              <a:rPr lang="ko-KR" altLang="en-US" sz="2000" dirty="0">
                <a:latin typeface="+mj-ea"/>
              </a:rPr>
              <a:t>구성도</a:t>
            </a:r>
            <a:endParaRPr lang="en-US" altLang="ko-KR" sz="2000" dirty="0">
              <a:latin typeface="+mj-ea"/>
            </a:endParaRPr>
          </a:p>
          <a:p>
            <a:pPr marL="857250" lvl="1" indent="-400050">
              <a:spcAft>
                <a:spcPts val="600"/>
              </a:spcAft>
              <a:buFont typeface="+mj-lt"/>
              <a:buAutoNum type="arabicParenR"/>
            </a:pPr>
            <a:r>
              <a:rPr lang="ko-KR" altLang="en-US" sz="2000" dirty="0">
                <a:latin typeface="+mj-ea"/>
              </a:rPr>
              <a:t>시스템 구성도</a:t>
            </a:r>
            <a:endParaRPr lang="en-US" altLang="ko-KR" sz="2000" dirty="0">
              <a:latin typeface="+mj-ea"/>
            </a:endParaRPr>
          </a:p>
          <a:p>
            <a:pPr marL="857250" lvl="1" indent="-400050">
              <a:spcAft>
                <a:spcPts val="600"/>
              </a:spcAft>
              <a:buFont typeface="+mj-lt"/>
              <a:buAutoNum type="arabicParenR"/>
            </a:pPr>
            <a:r>
              <a:rPr lang="ko-KR" altLang="en-US" sz="2000" dirty="0">
                <a:latin typeface="+mj-ea"/>
              </a:rPr>
              <a:t>스위치 배치 </a:t>
            </a:r>
            <a:r>
              <a:rPr lang="en-US" altLang="ko-KR" sz="2000" dirty="0">
                <a:latin typeface="+mj-ea"/>
              </a:rPr>
              <a:t>&amp; </a:t>
            </a:r>
            <a:r>
              <a:rPr lang="ko-KR" altLang="en-US" sz="2000" dirty="0">
                <a:latin typeface="+mj-ea"/>
              </a:rPr>
              <a:t>데이터 포맷</a:t>
            </a:r>
            <a:endParaRPr lang="en-US" altLang="ko-KR" sz="2000" dirty="0">
              <a:latin typeface="+mj-ea"/>
            </a:endParaRPr>
          </a:p>
          <a:p>
            <a:pPr marL="857250" lvl="1" indent="-400050">
              <a:spcAft>
                <a:spcPts val="600"/>
              </a:spcAft>
              <a:buFont typeface="+mj-lt"/>
              <a:buAutoNum type="arabicParenR"/>
            </a:pPr>
            <a:r>
              <a:rPr lang="ko-KR" altLang="en-US" sz="2000" dirty="0">
                <a:latin typeface="+mj-ea"/>
              </a:rPr>
              <a:t>프로토콜</a:t>
            </a:r>
            <a:endParaRPr lang="en-US" altLang="ko-KR" sz="2000" dirty="0">
              <a:latin typeface="+mj-ea"/>
            </a:endParaRPr>
          </a:p>
          <a:p>
            <a:pPr marL="857250" lvl="1" indent="-400050">
              <a:spcAft>
                <a:spcPts val="600"/>
              </a:spcAft>
              <a:buFont typeface="+mj-lt"/>
              <a:buAutoNum type="arabicParenR"/>
            </a:pPr>
            <a:endParaRPr lang="en-US" altLang="ko-KR" sz="2000" dirty="0">
              <a:latin typeface="+mj-ea"/>
            </a:endParaRPr>
          </a:p>
          <a:p>
            <a:pPr marL="400050" indent="-400050">
              <a:spcAft>
                <a:spcPts val="600"/>
              </a:spcAft>
              <a:buFont typeface="+mj-lt"/>
              <a:buAutoNum type="arabicPeriod"/>
            </a:pPr>
            <a:r>
              <a:rPr lang="ko-KR" altLang="en-US" sz="2000" dirty="0">
                <a:latin typeface="+mj-ea"/>
              </a:rPr>
              <a:t>개발 일정</a:t>
            </a:r>
            <a:endParaRPr lang="en-US" altLang="ko-KR" sz="2000" dirty="0">
              <a:latin typeface="+mj-ea"/>
            </a:endParaRPr>
          </a:p>
          <a:p>
            <a:pPr marL="400050" indent="-400050">
              <a:spcAft>
                <a:spcPts val="600"/>
              </a:spcAft>
              <a:buFont typeface="+mj-lt"/>
              <a:buAutoNum type="arabicPeriod"/>
            </a:pPr>
            <a:endParaRPr lang="en-US" altLang="ko-KR" sz="2000" dirty="0">
              <a:latin typeface="+mj-ea"/>
            </a:endParaRPr>
          </a:p>
          <a:p>
            <a:pPr marL="400050" indent="-400050">
              <a:spcAft>
                <a:spcPts val="600"/>
              </a:spcAft>
              <a:buFont typeface="+mj-lt"/>
              <a:buAutoNum type="arabicPeriod"/>
            </a:pPr>
            <a:r>
              <a:rPr lang="ko-KR" altLang="en-US" sz="2000" dirty="0">
                <a:latin typeface="+mj-ea"/>
              </a:rPr>
              <a:t>개발 현황</a:t>
            </a:r>
            <a:endParaRPr lang="en-US" altLang="ko-KR" sz="2000" dirty="0">
              <a:latin typeface="+mj-ea"/>
            </a:endParaRPr>
          </a:p>
          <a:p>
            <a:pPr marL="914400" lvl="1" indent="-457200">
              <a:spcAft>
                <a:spcPts val="600"/>
              </a:spcAft>
              <a:buFont typeface="+mj-lt"/>
              <a:buAutoNum type="arabicParenR"/>
            </a:pPr>
            <a:r>
              <a:rPr lang="en-US" altLang="ko-KR" sz="2000" dirty="0">
                <a:latin typeface="+mj-ea"/>
              </a:rPr>
              <a:t>17/07/13</a:t>
            </a:r>
          </a:p>
          <a:p>
            <a:pPr marL="914400" lvl="1" indent="-457200">
              <a:spcAft>
                <a:spcPts val="600"/>
              </a:spcAft>
              <a:buFont typeface="+mj-lt"/>
              <a:buAutoNum type="arabicParenR"/>
            </a:pPr>
            <a:r>
              <a:rPr lang="en-US" altLang="ko-KR" sz="2000" dirty="0">
                <a:latin typeface="+mj-ea"/>
              </a:rPr>
              <a:t>17/09/12</a:t>
            </a:r>
          </a:p>
        </p:txBody>
      </p:sp>
    </p:spTree>
    <p:extLst>
      <p:ext uri="{BB962C8B-B14F-4D97-AF65-F5344CB8AC3E}">
        <p14:creationId xmlns:p14="http://schemas.microsoft.com/office/powerpoint/2010/main" val="2081510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개발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4FCEEA-8E53-4257-BFAA-A00348B65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607" y="914400"/>
            <a:ext cx="11632095" cy="5592417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이착륙장에 배치한 스위치를 통해 어느 위치에 </a:t>
            </a:r>
            <a:r>
              <a:rPr lang="ko-KR" altLang="en-US" sz="2000" dirty="0" err="1"/>
              <a:t>드론이</a:t>
            </a:r>
            <a:r>
              <a:rPr lang="ko-KR" altLang="en-US" sz="2000" dirty="0"/>
              <a:t> 착륙했는지 확인해야 함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/>
              <a:t>그라운드 시스템과는 </a:t>
            </a:r>
            <a:r>
              <a:rPr lang="en-US" altLang="ko-KR" sz="2000" dirty="0"/>
              <a:t>ZIGBEE</a:t>
            </a:r>
            <a:r>
              <a:rPr lang="ko-KR" altLang="en-US" sz="2000" dirty="0"/>
              <a:t>통신을 사용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45336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개발 구성 </a:t>
            </a:r>
            <a:r>
              <a:rPr lang="en-US" altLang="ko-KR" sz="2800" dirty="0"/>
              <a:t>– </a:t>
            </a:r>
            <a:r>
              <a:rPr lang="ko-KR" altLang="en-US" sz="2800" dirty="0"/>
              <a:t>사용 구성도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55E4342-2A5A-43E2-A122-4F1C45AAD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851" y="2744251"/>
            <a:ext cx="3499119" cy="95111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CE9C692-E11A-4A3B-8C0C-313E42AA29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298" y="2664052"/>
            <a:ext cx="1532696" cy="1166182"/>
          </a:xfrm>
          <a:prstGeom prst="rect">
            <a:avLst/>
          </a:prstGeom>
        </p:spPr>
      </p:pic>
      <p:pic>
        <p:nvPicPr>
          <p:cNvPr id="7" name="그림 6" descr="클립아트이(가) 표시된 사진&#10;&#10;매우 높은 신뢰도로 생성된 설명">
            <a:extLst>
              <a:ext uri="{FF2B5EF4-FFF2-40B4-BE49-F238E27FC236}">
                <a16:creationId xmlns:a16="http://schemas.microsoft.com/office/drawing/2014/main" id="{4F95AF7D-2BB5-48D4-BFAA-FDE6DD7091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424" y="2650386"/>
            <a:ext cx="851868" cy="1193515"/>
          </a:xfrm>
          <a:prstGeom prst="rect">
            <a:avLst/>
          </a:prstGeom>
        </p:spPr>
      </p:pic>
      <p:pic>
        <p:nvPicPr>
          <p:cNvPr id="9" name="그래픽 8" descr="랩톱">
            <a:extLst>
              <a:ext uri="{FF2B5EF4-FFF2-40B4-BE49-F238E27FC236}">
                <a16:creationId xmlns:a16="http://schemas.microsoft.com/office/drawing/2014/main" id="{56D2334F-21C2-4630-996D-4E33C6B795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63470" y="2400145"/>
            <a:ext cx="1693996" cy="1693996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42003CA-E0BA-43BF-BFC6-44E18A5290D4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472970" y="3247143"/>
            <a:ext cx="610328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11C70D58-5767-4B83-9100-5979477E7150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6615994" y="3247143"/>
            <a:ext cx="854430" cy="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9CC361C2-14CC-4CFC-A89D-D5C283F98FB7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 flipV="1">
            <a:off x="8322292" y="3247143"/>
            <a:ext cx="841178" cy="1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F71554D-4211-4C08-A8BD-7C7CEEB046C8}"/>
              </a:ext>
            </a:extLst>
          </p:cNvPr>
          <p:cNvSpPr txBox="1"/>
          <p:nvPr/>
        </p:nvSpPr>
        <p:spPr>
          <a:xfrm>
            <a:off x="2169412" y="38302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이착륙장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E898D6-D4F0-4172-BDA6-0517F77E13FF}"/>
              </a:ext>
            </a:extLst>
          </p:cNvPr>
          <p:cNvSpPr txBox="1"/>
          <p:nvPr/>
        </p:nvSpPr>
        <p:spPr>
          <a:xfrm>
            <a:off x="9069344" y="3872056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그라운드 시스템</a:t>
            </a:r>
          </a:p>
        </p:txBody>
      </p:sp>
    </p:spTree>
    <p:extLst>
      <p:ext uri="{BB962C8B-B14F-4D97-AF65-F5344CB8AC3E}">
        <p14:creationId xmlns:p14="http://schemas.microsoft.com/office/powerpoint/2010/main" val="367633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개발 구성 </a:t>
            </a:r>
            <a:r>
              <a:rPr lang="en-US" altLang="ko-KR" sz="2800" dirty="0"/>
              <a:t>– </a:t>
            </a:r>
            <a:r>
              <a:rPr lang="ko-KR" altLang="en-US" sz="2800" dirty="0"/>
              <a:t>시스템 구성도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E41B637-3172-4E9A-9914-0252C9823343}"/>
              </a:ext>
            </a:extLst>
          </p:cNvPr>
          <p:cNvSpPr/>
          <p:nvPr/>
        </p:nvSpPr>
        <p:spPr>
          <a:xfrm>
            <a:off x="599640" y="3367487"/>
            <a:ext cx="1765276" cy="732415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>
                <a:solidFill>
                  <a:schemeClr val="tx1"/>
                </a:solidFill>
              </a:rPr>
              <a:t>이착륙장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C8453AD6-6CCB-48A8-8418-4C3DE13E27A0}"/>
              </a:ext>
            </a:extLst>
          </p:cNvPr>
          <p:cNvGrpSpPr/>
          <p:nvPr/>
        </p:nvGrpSpPr>
        <p:grpSpPr>
          <a:xfrm>
            <a:off x="3017764" y="2337970"/>
            <a:ext cx="2311604" cy="2245490"/>
            <a:chOff x="1062684" y="2717349"/>
            <a:chExt cx="1733220" cy="1258062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886437AC-AC6F-4BED-91C1-C3A907C7F3B7}"/>
                </a:ext>
              </a:extLst>
            </p:cNvPr>
            <p:cNvSpPr/>
            <p:nvPr/>
          </p:nvSpPr>
          <p:spPr>
            <a:xfrm>
              <a:off x="1272912" y="3162397"/>
              <a:ext cx="1312764" cy="673846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센서 데이터 처리 및 저장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5226E69-6080-4E91-985B-89761BF72269}"/>
                </a:ext>
              </a:extLst>
            </p:cNvPr>
            <p:cNvSpPr/>
            <p:nvPr/>
          </p:nvSpPr>
          <p:spPr>
            <a:xfrm>
              <a:off x="1062684" y="2717349"/>
              <a:ext cx="1733220" cy="1258062"/>
            </a:xfrm>
            <a:prstGeom prst="rect">
              <a:avLst/>
            </a:prstGeom>
            <a:noFill/>
            <a:ln w="3175">
              <a:solidFill>
                <a:srgbClr val="00B0F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400" b="1" dirty="0">
                  <a:solidFill>
                    <a:srgbClr val="00B0F0"/>
                  </a:solidFill>
                </a:rPr>
                <a:t>센서 데이터 </a:t>
              </a:r>
              <a:r>
                <a:rPr lang="ko-KR" altLang="en-US" sz="1400" b="1" dirty="0" err="1">
                  <a:solidFill>
                    <a:srgbClr val="00B0F0"/>
                  </a:solidFill>
                </a:rPr>
                <a:t>수집부</a:t>
              </a:r>
              <a:endParaRPr lang="ko-KR" altLang="en-US" sz="1400" b="1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0B103A6-16FF-4AF3-A3B2-B80BBF0086CB}"/>
              </a:ext>
            </a:extLst>
          </p:cNvPr>
          <p:cNvGrpSpPr/>
          <p:nvPr/>
        </p:nvGrpSpPr>
        <p:grpSpPr>
          <a:xfrm>
            <a:off x="5982217" y="2337970"/>
            <a:ext cx="2311604" cy="2245490"/>
            <a:chOff x="2766772" y="2065990"/>
            <a:chExt cx="1733220" cy="1258062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2D55515-05FE-473C-A5CD-34BEC4D2776C}"/>
                </a:ext>
              </a:extLst>
            </p:cNvPr>
            <p:cNvSpPr/>
            <p:nvPr/>
          </p:nvSpPr>
          <p:spPr>
            <a:xfrm>
              <a:off x="2987824" y="2511038"/>
              <a:ext cx="1312764" cy="673847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송신 데이터 패킹</a:t>
              </a:r>
              <a:endParaRPr lang="en-US" altLang="ko-KR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CC2EC49-3C53-4285-A2B2-3BAD4963894E}"/>
                </a:ext>
              </a:extLst>
            </p:cNvPr>
            <p:cNvSpPr/>
            <p:nvPr/>
          </p:nvSpPr>
          <p:spPr>
            <a:xfrm>
              <a:off x="2766772" y="2065990"/>
              <a:ext cx="1733220" cy="1258062"/>
            </a:xfrm>
            <a:prstGeom prst="rect">
              <a:avLst/>
            </a:prstGeom>
            <a:noFill/>
            <a:ln w="3175">
              <a:solidFill>
                <a:srgbClr val="00B0F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400" b="1" dirty="0">
                  <a:solidFill>
                    <a:srgbClr val="00B0F0"/>
                  </a:solidFill>
                </a:rPr>
                <a:t>송신 데이터 </a:t>
              </a:r>
              <a:r>
                <a:rPr lang="ko-KR" altLang="en-US" sz="1400" b="1" dirty="0" err="1">
                  <a:solidFill>
                    <a:srgbClr val="00B0F0"/>
                  </a:solidFill>
                </a:rPr>
                <a:t>처리부</a:t>
              </a:r>
              <a:endParaRPr lang="ko-KR" altLang="en-US" sz="1400" b="1" dirty="0">
                <a:solidFill>
                  <a:srgbClr val="00B0F0"/>
                </a:solidFill>
              </a:endParaRPr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A6B0765-6FA2-4619-BE37-8D5C4455BD9A}"/>
              </a:ext>
            </a:extLst>
          </p:cNvPr>
          <p:cNvSpPr/>
          <p:nvPr/>
        </p:nvSpPr>
        <p:spPr>
          <a:xfrm>
            <a:off x="9830393" y="3367487"/>
            <a:ext cx="1765276" cy="732415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그라운드 시스템</a:t>
            </a: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99733219-D41E-40CC-91EC-9732968E437E}"/>
              </a:ext>
            </a:extLst>
          </p:cNvPr>
          <p:cNvCxnSpPr>
            <a:stCxn id="7" idx="3"/>
            <a:endCxn id="16" idx="1"/>
          </p:cNvCxnSpPr>
          <p:nvPr/>
        </p:nvCxnSpPr>
        <p:spPr>
          <a:xfrm>
            <a:off x="2364916" y="3733695"/>
            <a:ext cx="933231" cy="0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CEB63A21-9D94-4790-A425-E49223FE1576}"/>
              </a:ext>
            </a:extLst>
          </p:cNvPr>
          <p:cNvCxnSpPr>
            <a:cxnSpLocks/>
            <a:stCxn id="16" idx="3"/>
            <a:endCxn id="19" idx="1"/>
          </p:cNvCxnSpPr>
          <p:nvPr/>
        </p:nvCxnSpPr>
        <p:spPr>
          <a:xfrm>
            <a:off x="5048986" y="3733696"/>
            <a:ext cx="1228049" cy="0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E322BF1C-F0FA-4ACE-AD34-084B715D8E5D}"/>
              </a:ext>
            </a:extLst>
          </p:cNvPr>
          <p:cNvCxnSpPr>
            <a:cxnSpLocks/>
            <a:stCxn id="19" idx="3"/>
            <a:endCxn id="36" idx="1"/>
          </p:cNvCxnSpPr>
          <p:nvPr/>
        </p:nvCxnSpPr>
        <p:spPr>
          <a:xfrm flipV="1">
            <a:off x="8027875" y="3733695"/>
            <a:ext cx="1802518" cy="2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5F5D1573-6595-4AC3-891B-DF424C1C07C6}"/>
              </a:ext>
            </a:extLst>
          </p:cNvPr>
          <p:cNvSpPr txBox="1"/>
          <p:nvPr/>
        </p:nvSpPr>
        <p:spPr>
          <a:xfrm>
            <a:off x="8685241" y="3396703"/>
            <a:ext cx="753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</a:rPr>
              <a:t>ZIGBEE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015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개발 구성 </a:t>
            </a:r>
            <a:r>
              <a:rPr lang="en-US" altLang="ko-KR" sz="2800" dirty="0"/>
              <a:t>– </a:t>
            </a:r>
            <a:r>
              <a:rPr lang="ko-KR" altLang="en-US" sz="2800" dirty="0"/>
              <a:t>스위치 배치 </a:t>
            </a:r>
            <a:r>
              <a:rPr lang="en-US" altLang="ko-KR" sz="2800" dirty="0"/>
              <a:t>&amp; </a:t>
            </a:r>
            <a:r>
              <a:rPr lang="ko-KR" altLang="en-US" sz="2800" dirty="0"/>
              <a:t>데이터 포맷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4FCEEA-8E53-4257-BFAA-A00348B65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055" y="3341316"/>
            <a:ext cx="11632095" cy="1390855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Type : unsigned </a:t>
            </a:r>
            <a:r>
              <a:rPr lang="en-US" altLang="ko-KR" sz="2000" dirty="0" err="1"/>
              <a:t>int</a:t>
            </a:r>
            <a:r>
              <a:rPr lang="ko-KR" altLang="en-US" sz="2000" dirty="0"/>
              <a:t>형</a:t>
            </a:r>
            <a:r>
              <a:rPr lang="en-US" altLang="ko-KR" sz="2000" dirty="0"/>
              <a:t>(4</a:t>
            </a:r>
            <a:r>
              <a:rPr lang="ko-KR" altLang="en-US" sz="2000" dirty="0"/>
              <a:t>바이트</a:t>
            </a:r>
            <a:r>
              <a:rPr lang="en-US" altLang="ko-KR" sz="2000" dirty="0"/>
              <a:t>)</a:t>
            </a:r>
          </a:p>
          <a:p>
            <a:r>
              <a:rPr lang="en-US" altLang="ko-KR" sz="2000" dirty="0"/>
              <a:t>Name : </a:t>
            </a:r>
            <a:r>
              <a:rPr lang="en-US" altLang="ko-KR" sz="2000" dirty="0" err="1"/>
              <a:t>switch_state</a:t>
            </a:r>
            <a:endParaRPr lang="en-US" altLang="ko-KR" sz="2000" dirty="0"/>
          </a:p>
          <a:p>
            <a:r>
              <a:rPr lang="ko-KR" altLang="en-US" sz="2000" dirty="0"/>
              <a:t>스위치 입력 발생 시 해당 비트를 </a:t>
            </a:r>
            <a:r>
              <a:rPr lang="en-US" altLang="ko-KR" sz="2000" dirty="0"/>
              <a:t>1</a:t>
            </a:r>
            <a:r>
              <a:rPr lang="ko-KR" altLang="en-US" sz="2000" dirty="0"/>
              <a:t>로 체크하고</a:t>
            </a:r>
            <a:r>
              <a:rPr lang="en-US" altLang="ko-KR" sz="2000" dirty="0"/>
              <a:t>, </a:t>
            </a:r>
            <a:r>
              <a:rPr lang="ko-KR" altLang="en-US" sz="2000" dirty="0"/>
              <a:t>그 외의 경우 </a:t>
            </a:r>
            <a:r>
              <a:rPr lang="en-US" altLang="ko-KR" sz="2000" dirty="0"/>
              <a:t>0</a:t>
            </a:r>
            <a:r>
              <a:rPr lang="ko-KR" altLang="en-US" sz="2000" dirty="0"/>
              <a:t>으로 체크함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92BBCD79-1D42-461F-9A25-D3005E4634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3761237"/>
              </p:ext>
            </p:extLst>
          </p:nvPr>
        </p:nvGraphicFramePr>
        <p:xfrm>
          <a:off x="279948" y="904512"/>
          <a:ext cx="11633202" cy="222504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292578">
                  <a:extLst>
                    <a:ext uri="{9D8B030D-6E8A-4147-A177-3AD203B41FA5}">
                      <a16:colId xmlns:a16="http://schemas.microsoft.com/office/drawing/2014/main" val="3058120047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1212951009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1890077421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1132916290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842037316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1851815144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3926784633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3852952871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2312012913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Bytes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Bits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95482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B1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B2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B3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B4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B5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B6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B7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3375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사용하지 않음 </a:t>
                      </a:r>
                      <a:r>
                        <a:rPr lang="en-US" altLang="ko-KR" dirty="0"/>
                        <a:t>(0)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0177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사용하지 않음 </a:t>
                      </a:r>
                      <a:r>
                        <a:rPr lang="en-US" altLang="ko-KR" dirty="0"/>
                        <a:t>(0)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1-1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1-2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1-3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2-1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2-2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983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2-3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2-4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2-5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3-1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3-2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3-3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3-4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3-5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7520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4-1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4-2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4-3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4-4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4-5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5-1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5-2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SW 5-3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7290179"/>
                  </a:ext>
                </a:extLst>
              </a:tr>
            </a:tbl>
          </a:graphicData>
        </a:graphic>
      </p:graphicFrame>
      <p:grpSp>
        <p:nvGrpSpPr>
          <p:cNvPr id="5" name="그룹 4">
            <a:extLst>
              <a:ext uri="{FF2B5EF4-FFF2-40B4-BE49-F238E27FC236}">
                <a16:creationId xmlns:a16="http://schemas.microsoft.com/office/drawing/2014/main" id="{7B5F7864-3EAC-4D63-9C86-CB875602CB72}"/>
              </a:ext>
            </a:extLst>
          </p:cNvPr>
          <p:cNvGrpSpPr/>
          <p:nvPr/>
        </p:nvGrpSpPr>
        <p:grpSpPr>
          <a:xfrm>
            <a:off x="9843654" y="3558780"/>
            <a:ext cx="457176" cy="546866"/>
            <a:chOff x="9703915" y="3880223"/>
            <a:chExt cx="457176" cy="546866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2D835026-CEA7-4422-8B55-028BFA5EF7AE}"/>
                </a:ext>
              </a:extLst>
            </p:cNvPr>
            <p:cNvGrpSpPr/>
            <p:nvPr/>
          </p:nvGrpSpPr>
          <p:grpSpPr>
            <a:xfrm>
              <a:off x="9793357" y="3880223"/>
              <a:ext cx="278296" cy="278296"/>
              <a:chOff x="1126435" y="1060174"/>
              <a:chExt cx="278296" cy="278296"/>
            </a:xfrm>
          </p:grpSpPr>
          <p:sp>
            <p:nvSpPr>
              <p:cNvPr id="6" name="사각형: 둥근 모서리 5">
                <a:extLst>
                  <a:ext uri="{FF2B5EF4-FFF2-40B4-BE49-F238E27FC236}">
                    <a16:creationId xmlns:a16="http://schemas.microsoft.com/office/drawing/2014/main" id="{D4EEFCCE-B2C0-40D4-95EB-123B2324FB3B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97BA0336-6C58-4253-A95B-EDEA81308D24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48FA1DF-6D35-4FA8-A89A-29F51909AD95}"/>
                </a:ext>
              </a:extLst>
            </p:cNvPr>
            <p:cNvSpPr txBox="1"/>
            <p:nvPr/>
          </p:nvSpPr>
          <p:spPr>
            <a:xfrm>
              <a:off x="9703915" y="4119312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1-1</a:t>
              </a:r>
              <a:endParaRPr lang="ko-KR" altLang="en-US" sz="1400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008635C-9C29-4E3C-A09D-07AC9BDA8F72}"/>
              </a:ext>
            </a:extLst>
          </p:cNvPr>
          <p:cNvGrpSpPr/>
          <p:nvPr/>
        </p:nvGrpSpPr>
        <p:grpSpPr>
          <a:xfrm>
            <a:off x="10436672" y="3557546"/>
            <a:ext cx="457176" cy="555264"/>
            <a:chOff x="10253880" y="3627823"/>
            <a:chExt cx="457176" cy="555264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2045668F-2C44-4D78-925F-852FE97B91C4}"/>
                </a:ext>
              </a:extLst>
            </p:cNvPr>
            <p:cNvGrpSpPr/>
            <p:nvPr/>
          </p:nvGrpSpPr>
          <p:grpSpPr>
            <a:xfrm>
              <a:off x="10343322" y="3627823"/>
              <a:ext cx="278296" cy="278296"/>
              <a:chOff x="1126435" y="1060174"/>
              <a:chExt cx="278296" cy="278296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80D85789-8154-4B39-88B9-CCE065F6D501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13086812-6C64-41CD-9E6A-A9BC76BFF0F3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4AB4FDC-AD74-4E43-956C-D8A8BBE037DF}"/>
                </a:ext>
              </a:extLst>
            </p:cNvPr>
            <p:cNvSpPr txBox="1"/>
            <p:nvPr/>
          </p:nvSpPr>
          <p:spPr>
            <a:xfrm>
              <a:off x="10253880" y="3875310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1-2</a:t>
              </a:r>
              <a:endParaRPr lang="ko-KR" altLang="en-US" sz="1400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39A49510-F5F5-4E38-9D24-B5E9D6B2D5B8}"/>
              </a:ext>
            </a:extLst>
          </p:cNvPr>
          <p:cNvGrpSpPr/>
          <p:nvPr/>
        </p:nvGrpSpPr>
        <p:grpSpPr>
          <a:xfrm>
            <a:off x="10979982" y="3560451"/>
            <a:ext cx="457176" cy="553830"/>
            <a:chOff x="10803808" y="3880222"/>
            <a:chExt cx="457176" cy="553830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A03BCE90-30DE-422F-A35D-F27181ADBA7B}"/>
                </a:ext>
              </a:extLst>
            </p:cNvPr>
            <p:cNvGrpSpPr/>
            <p:nvPr/>
          </p:nvGrpSpPr>
          <p:grpSpPr>
            <a:xfrm>
              <a:off x="10889975" y="3880222"/>
              <a:ext cx="278296" cy="278296"/>
              <a:chOff x="1126435" y="1060174"/>
              <a:chExt cx="278296" cy="278296"/>
            </a:xfrm>
          </p:grpSpPr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82E69E3E-FD0B-4C13-8524-CCB342F673FD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130091F8-0B4E-4C9A-B54F-241A836598CB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9C0F7F0-E85E-4D7E-B0D4-844A2A229CDF}"/>
                </a:ext>
              </a:extLst>
            </p:cNvPr>
            <p:cNvSpPr txBox="1"/>
            <p:nvPr/>
          </p:nvSpPr>
          <p:spPr>
            <a:xfrm>
              <a:off x="10803808" y="4126275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1-3</a:t>
              </a:r>
              <a:endParaRPr lang="ko-KR" altLang="en-US" sz="1400" dirty="0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F121B405-715A-443C-A8AD-0D224BC9877A}"/>
              </a:ext>
            </a:extLst>
          </p:cNvPr>
          <p:cNvGrpSpPr/>
          <p:nvPr/>
        </p:nvGrpSpPr>
        <p:grpSpPr>
          <a:xfrm>
            <a:off x="9264505" y="4139556"/>
            <a:ext cx="457176" cy="556696"/>
            <a:chOff x="9435568" y="4436476"/>
            <a:chExt cx="457176" cy="556696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03654C40-AC8F-4D4A-AFC3-DDBDF4149397}"/>
                </a:ext>
              </a:extLst>
            </p:cNvPr>
            <p:cNvGrpSpPr/>
            <p:nvPr/>
          </p:nvGrpSpPr>
          <p:grpSpPr>
            <a:xfrm>
              <a:off x="9525009" y="4436476"/>
              <a:ext cx="278296" cy="278296"/>
              <a:chOff x="1126435" y="1060174"/>
              <a:chExt cx="278296" cy="278296"/>
            </a:xfrm>
          </p:grpSpPr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6FDAE05B-2AB6-4612-940F-B559F2B49588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D3F7BBF8-7125-4C52-B737-8D50B751A636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EF438B4-F992-4B31-B82F-A1A5C07FC341}"/>
                </a:ext>
              </a:extLst>
            </p:cNvPr>
            <p:cNvSpPr txBox="1"/>
            <p:nvPr/>
          </p:nvSpPr>
          <p:spPr>
            <a:xfrm>
              <a:off x="9435568" y="4685395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2-1</a:t>
              </a:r>
              <a:endParaRPr lang="ko-KR" altLang="en-US" sz="1400" dirty="0"/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7B91660F-A3E2-4F2F-AD51-6AD739FF46FB}"/>
              </a:ext>
            </a:extLst>
          </p:cNvPr>
          <p:cNvGrpSpPr/>
          <p:nvPr/>
        </p:nvGrpSpPr>
        <p:grpSpPr>
          <a:xfrm>
            <a:off x="9827070" y="4139608"/>
            <a:ext cx="457176" cy="565092"/>
            <a:chOff x="10253880" y="4435488"/>
            <a:chExt cx="457176" cy="565092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0F4A5F28-9C18-4781-AAC6-3EFA4BF3835E}"/>
                </a:ext>
              </a:extLst>
            </p:cNvPr>
            <p:cNvGrpSpPr/>
            <p:nvPr/>
          </p:nvGrpSpPr>
          <p:grpSpPr>
            <a:xfrm>
              <a:off x="10343321" y="4435488"/>
              <a:ext cx="278296" cy="278296"/>
              <a:chOff x="1126435" y="1060174"/>
              <a:chExt cx="278296" cy="278296"/>
            </a:xfrm>
          </p:grpSpPr>
          <p:sp>
            <p:nvSpPr>
              <p:cNvPr id="17" name="사각형: 둥근 모서리 16">
                <a:extLst>
                  <a:ext uri="{FF2B5EF4-FFF2-40B4-BE49-F238E27FC236}">
                    <a16:creationId xmlns:a16="http://schemas.microsoft.com/office/drawing/2014/main" id="{31E8EF2F-7A03-4BA8-B9AB-F56F4DCFEA5F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A447244D-CEC4-4EFB-83CD-212CA5EBD6C3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8FCCE5A-DDF1-4234-9532-F7B0E9A6CC19}"/>
                </a:ext>
              </a:extLst>
            </p:cNvPr>
            <p:cNvSpPr txBox="1"/>
            <p:nvPr/>
          </p:nvSpPr>
          <p:spPr>
            <a:xfrm>
              <a:off x="10253880" y="4692803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2-2</a:t>
              </a:r>
              <a:endParaRPr lang="ko-KR" altLang="en-US" sz="1400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F23DB362-F9BE-4C13-96BF-2BA6C429EC11}"/>
              </a:ext>
            </a:extLst>
          </p:cNvPr>
          <p:cNvGrpSpPr/>
          <p:nvPr/>
        </p:nvGrpSpPr>
        <p:grpSpPr>
          <a:xfrm>
            <a:off x="10436672" y="4142765"/>
            <a:ext cx="457176" cy="563659"/>
            <a:chOff x="11068870" y="4435363"/>
            <a:chExt cx="457176" cy="563659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05F346A2-DAD3-4980-A385-FE7621C571F9}"/>
                </a:ext>
              </a:extLst>
            </p:cNvPr>
            <p:cNvGrpSpPr/>
            <p:nvPr/>
          </p:nvGrpSpPr>
          <p:grpSpPr>
            <a:xfrm>
              <a:off x="11155035" y="4435363"/>
              <a:ext cx="278296" cy="278296"/>
              <a:chOff x="1126435" y="1060174"/>
              <a:chExt cx="278296" cy="278296"/>
            </a:xfrm>
          </p:grpSpPr>
          <p:sp>
            <p:nvSpPr>
              <p:cNvPr id="23" name="사각형: 둥근 모서리 22">
                <a:extLst>
                  <a:ext uri="{FF2B5EF4-FFF2-40B4-BE49-F238E27FC236}">
                    <a16:creationId xmlns:a16="http://schemas.microsoft.com/office/drawing/2014/main" id="{BEE30A56-3B4C-4A5D-9763-00760BDE5B6E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BA592A5E-929D-4874-B983-EB44F6DDA390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A596C35-E5A9-4152-B543-93E9BDEB3FB9}"/>
                </a:ext>
              </a:extLst>
            </p:cNvPr>
            <p:cNvSpPr txBox="1"/>
            <p:nvPr/>
          </p:nvSpPr>
          <p:spPr>
            <a:xfrm>
              <a:off x="11068870" y="4691245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2-3</a:t>
              </a:r>
              <a:endParaRPr lang="ko-KR" altLang="en-US" sz="1400" dirty="0"/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FBB385D-1A2F-494E-B727-BF6B91267275}"/>
              </a:ext>
            </a:extLst>
          </p:cNvPr>
          <p:cNvGrpSpPr/>
          <p:nvPr/>
        </p:nvGrpSpPr>
        <p:grpSpPr>
          <a:xfrm>
            <a:off x="9267835" y="4707835"/>
            <a:ext cx="457176" cy="586177"/>
            <a:chOff x="9703915" y="4990751"/>
            <a:chExt cx="457176" cy="586177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CF2B3ADF-8256-4A17-98CF-BE79D434B8B4}"/>
                </a:ext>
              </a:extLst>
            </p:cNvPr>
            <p:cNvGrpSpPr/>
            <p:nvPr/>
          </p:nvGrpSpPr>
          <p:grpSpPr>
            <a:xfrm>
              <a:off x="9793356" y="4990751"/>
              <a:ext cx="278296" cy="278296"/>
              <a:chOff x="1126435" y="1060174"/>
              <a:chExt cx="278296" cy="278296"/>
            </a:xfrm>
          </p:grpSpPr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id="{A6A9F294-AEEA-4343-AADB-B8B2270AEB46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2C01F8F5-F086-497F-B312-703A9893B961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DA8FF72-3121-4E68-868E-B3AFAFE5BC8C}"/>
                </a:ext>
              </a:extLst>
            </p:cNvPr>
            <p:cNvSpPr txBox="1"/>
            <p:nvPr/>
          </p:nvSpPr>
          <p:spPr>
            <a:xfrm>
              <a:off x="9703915" y="5269151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3-1</a:t>
              </a:r>
              <a:endParaRPr lang="ko-KR" altLang="en-US" sz="1400" dirty="0"/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97FAC087-AEED-4AB4-A767-66059BAC482F}"/>
              </a:ext>
            </a:extLst>
          </p:cNvPr>
          <p:cNvGrpSpPr/>
          <p:nvPr/>
        </p:nvGrpSpPr>
        <p:grpSpPr>
          <a:xfrm>
            <a:off x="9827070" y="4704700"/>
            <a:ext cx="457176" cy="594573"/>
            <a:chOff x="10257174" y="5241946"/>
            <a:chExt cx="457176" cy="594573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73C4C6CD-4828-4908-B86A-3EFDC3A4DC72}"/>
                </a:ext>
              </a:extLst>
            </p:cNvPr>
            <p:cNvGrpSpPr/>
            <p:nvPr/>
          </p:nvGrpSpPr>
          <p:grpSpPr>
            <a:xfrm>
              <a:off x="10346615" y="5241946"/>
              <a:ext cx="278296" cy="278296"/>
              <a:chOff x="1126435" y="1060174"/>
              <a:chExt cx="278296" cy="278296"/>
            </a:xfrm>
          </p:grpSpPr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4EA4857A-78C1-45ED-849A-BD3189F34050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9ECF1C97-F45A-4FF2-8237-DF9712924AEC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B4EC20E-4DC6-4779-B085-27EF43B4BEB5}"/>
                </a:ext>
              </a:extLst>
            </p:cNvPr>
            <p:cNvSpPr txBox="1"/>
            <p:nvPr/>
          </p:nvSpPr>
          <p:spPr>
            <a:xfrm>
              <a:off x="10257174" y="5528742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3-2</a:t>
              </a:r>
              <a:endParaRPr lang="ko-KR" altLang="en-US" sz="1400" dirty="0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B46EEAB9-E604-485A-96F1-791A70F61733}"/>
              </a:ext>
            </a:extLst>
          </p:cNvPr>
          <p:cNvGrpSpPr/>
          <p:nvPr/>
        </p:nvGrpSpPr>
        <p:grpSpPr>
          <a:xfrm>
            <a:off x="10439700" y="4704700"/>
            <a:ext cx="457176" cy="593140"/>
            <a:chOff x="10803808" y="4990751"/>
            <a:chExt cx="457176" cy="593140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19C5DB9D-8095-4080-8F61-58D1EA62D77A}"/>
                </a:ext>
              </a:extLst>
            </p:cNvPr>
            <p:cNvGrpSpPr/>
            <p:nvPr/>
          </p:nvGrpSpPr>
          <p:grpSpPr>
            <a:xfrm>
              <a:off x="10889973" y="4990751"/>
              <a:ext cx="278296" cy="278296"/>
              <a:chOff x="1126435" y="1060174"/>
              <a:chExt cx="278296" cy="278296"/>
            </a:xfrm>
          </p:grpSpPr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56AB9F81-BA41-445B-9381-C655F1C3755F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B5AF55D1-1E26-444A-82C7-D7F36347B7B7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5643DE6-8B7B-4FE8-8DE6-5677A4F44573}"/>
                </a:ext>
              </a:extLst>
            </p:cNvPr>
            <p:cNvSpPr txBox="1"/>
            <p:nvPr/>
          </p:nvSpPr>
          <p:spPr>
            <a:xfrm>
              <a:off x="10803808" y="5276114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3-3</a:t>
              </a:r>
              <a:endParaRPr lang="ko-KR" altLang="en-US" sz="1400" dirty="0"/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D7F2B176-1508-4C62-AD89-3459C035744E}"/>
              </a:ext>
            </a:extLst>
          </p:cNvPr>
          <p:cNvGrpSpPr/>
          <p:nvPr/>
        </p:nvGrpSpPr>
        <p:grpSpPr>
          <a:xfrm>
            <a:off x="10976708" y="4139608"/>
            <a:ext cx="457176" cy="593140"/>
            <a:chOff x="10803808" y="4990751"/>
            <a:chExt cx="457176" cy="593140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434F122B-F41A-405F-A3AE-4C05321F7EAE}"/>
                </a:ext>
              </a:extLst>
            </p:cNvPr>
            <p:cNvGrpSpPr/>
            <p:nvPr/>
          </p:nvGrpSpPr>
          <p:grpSpPr>
            <a:xfrm>
              <a:off x="10889973" y="4990751"/>
              <a:ext cx="278296" cy="278296"/>
              <a:chOff x="1126435" y="1060174"/>
              <a:chExt cx="278296" cy="278296"/>
            </a:xfrm>
          </p:grpSpPr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AF4DD9FA-1DF2-49C2-8118-48AACD6CC29E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FF3D8B0C-8CB3-4E42-8B6A-7DAAA9C5F921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0FC6BFC0-7275-4457-B9DD-723F87F5AED8}"/>
                </a:ext>
              </a:extLst>
            </p:cNvPr>
            <p:cNvSpPr txBox="1"/>
            <p:nvPr/>
          </p:nvSpPr>
          <p:spPr>
            <a:xfrm>
              <a:off x="10803808" y="5276114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2-4</a:t>
              </a:r>
              <a:endParaRPr lang="ko-KR" altLang="en-US" sz="1400" dirty="0"/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E2731953-5142-4786-B572-D4A4F4196F9C}"/>
              </a:ext>
            </a:extLst>
          </p:cNvPr>
          <p:cNvGrpSpPr/>
          <p:nvPr/>
        </p:nvGrpSpPr>
        <p:grpSpPr>
          <a:xfrm>
            <a:off x="11524030" y="4128401"/>
            <a:ext cx="457176" cy="593140"/>
            <a:chOff x="10803808" y="4990751"/>
            <a:chExt cx="457176" cy="593140"/>
          </a:xfrm>
        </p:grpSpPr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52D23FD0-FC62-4FDA-BC53-BD475ED12048}"/>
                </a:ext>
              </a:extLst>
            </p:cNvPr>
            <p:cNvGrpSpPr/>
            <p:nvPr/>
          </p:nvGrpSpPr>
          <p:grpSpPr>
            <a:xfrm>
              <a:off x="10889973" y="4990751"/>
              <a:ext cx="278296" cy="278296"/>
              <a:chOff x="1126435" y="1060174"/>
              <a:chExt cx="278296" cy="278296"/>
            </a:xfrm>
          </p:grpSpPr>
          <p:sp>
            <p:nvSpPr>
              <p:cNvPr id="59" name="사각형: 둥근 모서리 58">
                <a:extLst>
                  <a:ext uri="{FF2B5EF4-FFF2-40B4-BE49-F238E27FC236}">
                    <a16:creationId xmlns:a16="http://schemas.microsoft.com/office/drawing/2014/main" id="{7D12AB92-7513-4CF9-BB9D-304B2C260096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FDE0CE5E-B5C1-4D43-9A51-7789B1A84875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576167C-34F9-409F-92B3-F3020CFB4254}"/>
                </a:ext>
              </a:extLst>
            </p:cNvPr>
            <p:cNvSpPr txBox="1"/>
            <p:nvPr/>
          </p:nvSpPr>
          <p:spPr>
            <a:xfrm>
              <a:off x="10803808" y="5276114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2-5</a:t>
              </a:r>
              <a:endParaRPr lang="ko-KR" altLang="en-US" sz="1400" dirty="0"/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78BC3E9A-E612-4D84-BEF9-A8B8C82303E1}"/>
              </a:ext>
            </a:extLst>
          </p:cNvPr>
          <p:cNvGrpSpPr/>
          <p:nvPr/>
        </p:nvGrpSpPr>
        <p:grpSpPr>
          <a:xfrm>
            <a:off x="10984512" y="4715907"/>
            <a:ext cx="457176" cy="593140"/>
            <a:chOff x="10803808" y="4990751"/>
            <a:chExt cx="457176" cy="593140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ABE22400-4622-4DE4-9A90-EB58E8DFFD14}"/>
                </a:ext>
              </a:extLst>
            </p:cNvPr>
            <p:cNvGrpSpPr/>
            <p:nvPr/>
          </p:nvGrpSpPr>
          <p:grpSpPr>
            <a:xfrm>
              <a:off x="10889973" y="4990751"/>
              <a:ext cx="278296" cy="278296"/>
              <a:chOff x="1126435" y="1060174"/>
              <a:chExt cx="278296" cy="278296"/>
            </a:xfrm>
          </p:grpSpPr>
          <p:sp>
            <p:nvSpPr>
              <p:cNvPr id="64" name="사각형: 둥근 모서리 63">
                <a:extLst>
                  <a:ext uri="{FF2B5EF4-FFF2-40B4-BE49-F238E27FC236}">
                    <a16:creationId xmlns:a16="http://schemas.microsoft.com/office/drawing/2014/main" id="{DBB7646A-9B4C-4AC5-A13D-869D998FDBEB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74260C07-6DB3-40FA-BF45-27F4AE5FD090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D7E2D88-2AD3-410D-8601-C864F85441B0}"/>
                </a:ext>
              </a:extLst>
            </p:cNvPr>
            <p:cNvSpPr txBox="1"/>
            <p:nvPr/>
          </p:nvSpPr>
          <p:spPr>
            <a:xfrm>
              <a:off x="10803808" y="5276114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3-4</a:t>
              </a:r>
              <a:endParaRPr lang="ko-KR" altLang="en-US" sz="1400" dirty="0"/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A81514F4-8D70-4998-80C2-477E6DA427E5}"/>
              </a:ext>
            </a:extLst>
          </p:cNvPr>
          <p:cNvGrpSpPr/>
          <p:nvPr/>
        </p:nvGrpSpPr>
        <p:grpSpPr>
          <a:xfrm>
            <a:off x="11531834" y="4704700"/>
            <a:ext cx="457176" cy="593140"/>
            <a:chOff x="10803808" y="4990751"/>
            <a:chExt cx="457176" cy="593140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7D5C0FD2-1743-4C13-B26C-C988F549B6EB}"/>
                </a:ext>
              </a:extLst>
            </p:cNvPr>
            <p:cNvGrpSpPr/>
            <p:nvPr/>
          </p:nvGrpSpPr>
          <p:grpSpPr>
            <a:xfrm>
              <a:off x="10889973" y="4990751"/>
              <a:ext cx="278296" cy="278296"/>
              <a:chOff x="1126435" y="1060174"/>
              <a:chExt cx="278296" cy="278296"/>
            </a:xfrm>
          </p:grpSpPr>
          <p:sp>
            <p:nvSpPr>
              <p:cNvPr id="69" name="사각형: 둥근 모서리 68">
                <a:extLst>
                  <a:ext uri="{FF2B5EF4-FFF2-40B4-BE49-F238E27FC236}">
                    <a16:creationId xmlns:a16="http://schemas.microsoft.com/office/drawing/2014/main" id="{1AE79C07-8716-4A91-8767-0EAE43C61C40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타원 69">
                <a:extLst>
                  <a:ext uri="{FF2B5EF4-FFF2-40B4-BE49-F238E27FC236}">
                    <a16:creationId xmlns:a16="http://schemas.microsoft.com/office/drawing/2014/main" id="{4466843C-F192-44EB-A395-54C9116C53EB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FFE912B3-077C-45F8-8E71-7436F9D8296C}"/>
                </a:ext>
              </a:extLst>
            </p:cNvPr>
            <p:cNvSpPr txBox="1"/>
            <p:nvPr/>
          </p:nvSpPr>
          <p:spPr>
            <a:xfrm>
              <a:off x="10803808" y="5276114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3-5</a:t>
              </a:r>
              <a:endParaRPr lang="ko-KR" altLang="en-US" sz="1400" dirty="0"/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0EF2C3AB-AD59-4A3A-B520-5AC605B8A73D}"/>
              </a:ext>
            </a:extLst>
          </p:cNvPr>
          <p:cNvGrpSpPr/>
          <p:nvPr/>
        </p:nvGrpSpPr>
        <p:grpSpPr>
          <a:xfrm>
            <a:off x="9264505" y="5326421"/>
            <a:ext cx="457176" cy="556696"/>
            <a:chOff x="9435568" y="4436476"/>
            <a:chExt cx="457176" cy="556696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16529C07-E044-4C1C-A84E-E6BB56E9B20A}"/>
                </a:ext>
              </a:extLst>
            </p:cNvPr>
            <p:cNvGrpSpPr/>
            <p:nvPr/>
          </p:nvGrpSpPr>
          <p:grpSpPr>
            <a:xfrm>
              <a:off x="9525009" y="4436476"/>
              <a:ext cx="278296" cy="278296"/>
              <a:chOff x="1126435" y="1060174"/>
              <a:chExt cx="278296" cy="278296"/>
            </a:xfrm>
          </p:grpSpPr>
          <p:sp>
            <p:nvSpPr>
              <p:cNvPr id="74" name="사각형: 둥근 모서리 73">
                <a:extLst>
                  <a:ext uri="{FF2B5EF4-FFF2-40B4-BE49-F238E27FC236}">
                    <a16:creationId xmlns:a16="http://schemas.microsoft.com/office/drawing/2014/main" id="{D0FFBA52-4D38-4676-BCC8-CB634C768D9D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타원 74">
                <a:extLst>
                  <a:ext uri="{FF2B5EF4-FFF2-40B4-BE49-F238E27FC236}">
                    <a16:creationId xmlns:a16="http://schemas.microsoft.com/office/drawing/2014/main" id="{B80DE4AF-C570-4C57-A934-0B2456A2BFB2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B4B361C-1C25-4BB4-BEED-599E3F5BF9FD}"/>
                </a:ext>
              </a:extLst>
            </p:cNvPr>
            <p:cNvSpPr txBox="1"/>
            <p:nvPr/>
          </p:nvSpPr>
          <p:spPr>
            <a:xfrm>
              <a:off x="9435568" y="4685395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4-1</a:t>
              </a:r>
              <a:endParaRPr lang="ko-KR" altLang="en-US" sz="1400" dirty="0"/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34094E89-5CCA-4DC3-A899-247E1BFD9A6D}"/>
              </a:ext>
            </a:extLst>
          </p:cNvPr>
          <p:cNvGrpSpPr/>
          <p:nvPr/>
        </p:nvGrpSpPr>
        <p:grpSpPr>
          <a:xfrm>
            <a:off x="9827070" y="5326473"/>
            <a:ext cx="457176" cy="565092"/>
            <a:chOff x="10253880" y="4435488"/>
            <a:chExt cx="457176" cy="565092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6823099F-7AC6-4D3C-81A3-1A755B676384}"/>
                </a:ext>
              </a:extLst>
            </p:cNvPr>
            <p:cNvGrpSpPr/>
            <p:nvPr/>
          </p:nvGrpSpPr>
          <p:grpSpPr>
            <a:xfrm>
              <a:off x="10343321" y="4435488"/>
              <a:ext cx="278296" cy="278296"/>
              <a:chOff x="1126435" y="1060174"/>
              <a:chExt cx="278296" cy="278296"/>
            </a:xfrm>
          </p:grpSpPr>
          <p:sp>
            <p:nvSpPr>
              <p:cNvPr id="79" name="사각형: 둥근 모서리 78">
                <a:extLst>
                  <a:ext uri="{FF2B5EF4-FFF2-40B4-BE49-F238E27FC236}">
                    <a16:creationId xmlns:a16="http://schemas.microsoft.com/office/drawing/2014/main" id="{D4373952-4DC2-43F1-A5FD-A2403157AFB7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56E38410-69B4-4059-A039-4FC2EEAB7BAB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754F53F-0EE2-4B32-BFD6-9050C3EDB72D}"/>
                </a:ext>
              </a:extLst>
            </p:cNvPr>
            <p:cNvSpPr txBox="1"/>
            <p:nvPr/>
          </p:nvSpPr>
          <p:spPr>
            <a:xfrm>
              <a:off x="10253880" y="4692803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4-2</a:t>
              </a:r>
              <a:endParaRPr lang="ko-KR" altLang="en-US" sz="1400" dirty="0"/>
            </a:p>
          </p:txBody>
        </p: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372F75C1-A51B-46A3-B2F3-33AE06A38490}"/>
              </a:ext>
            </a:extLst>
          </p:cNvPr>
          <p:cNvGrpSpPr/>
          <p:nvPr/>
        </p:nvGrpSpPr>
        <p:grpSpPr>
          <a:xfrm>
            <a:off x="10436672" y="5329630"/>
            <a:ext cx="457176" cy="563659"/>
            <a:chOff x="11068870" y="4435363"/>
            <a:chExt cx="457176" cy="563659"/>
          </a:xfrm>
        </p:grpSpPr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id="{81E73D39-1505-4020-8EC9-BB64AE387424}"/>
                </a:ext>
              </a:extLst>
            </p:cNvPr>
            <p:cNvGrpSpPr/>
            <p:nvPr/>
          </p:nvGrpSpPr>
          <p:grpSpPr>
            <a:xfrm>
              <a:off x="11155035" y="4435363"/>
              <a:ext cx="278296" cy="278296"/>
              <a:chOff x="1126435" y="1060174"/>
              <a:chExt cx="278296" cy="278296"/>
            </a:xfrm>
          </p:grpSpPr>
          <p:sp>
            <p:nvSpPr>
              <p:cNvPr id="84" name="사각형: 둥근 모서리 83">
                <a:extLst>
                  <a:ext uri="{FF2B5EF4-FFF2-40B4-BE49-F238E27FC236}">
                    <a16:creationId xmlns:a16="http://schemas.microsoft.com/office/drawing/2014/main" id="{E5C881C4-5750-424F-8750-31035A4D217D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5" name="타원 84">
                <a:extLst>
                  <a:ext uri="{FF2B5EF4-FFF2-40B4-BE49-F238E27FC236}">
                    <a16:creationId xmlns:a16="http://schemas.microsoft.com/office/drawing/2014/main" id="{5AE92B1A-D60D-4435-B7BB-0F35E18E4975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EDACC974-2AC9-4B4D-820E-DBC08673BBB6}"/>
                </a:ext>
              </a:extLst>
            </p:cNvPr>
            <p:cNvSpPr txBox="1"/>
            <p:nvPr/>
          </p:nvSpPr>
          <p:spPr>
            <a:xfrm>
              <a:off x="11068870" y="4691245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4-3</a:t>
              </a:r>
              <a:endParaRPr lang="ko-KR" altLang="en-US" sz="1400" dirty="0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E1FC5A3C-9FAA-426D-BAEA-E063DA91704B}"/>
              </a:ext>
            </a:extLst>
          </p:cNvPr>
          <p:cNvGrpSpPr/>
          <p:nvPr/>
        </p:nvGrpSpPr>
        <p:grpSpPr>
          <a:xfrm>
            <a:off x="10976708" y="5326473"/>
            <a:ext cx="457176" cy="593140"/>
            <a:chOff x="10803808" y="4990751"/>
            <a:chExt cx="457176" cy="593140"/>
          </a:xfrm>
        </p:grpSpPr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6D5A156C-D881-4D8E-87D0-D505FEF293F1}"/>
                </a:ext>
              </a:extLst>
            </p:cNvPr>
            <p:cNvGrpSpPr/>
            <p:nvPr/>
          </p:nvGrpSpPr>
          <p:grpSpPr>
            <a:xfrm>
              <a:off x="10889973" y="4990751"/>
              <a:ext cx="278296" cy="278296"/>
              <a:chOff x="1126435" y="1060174"/>
              <a:chExt cx="278296" cy="278296"/>
            </a:xfrm>
          </p:grpSpPr>
          <p:sp>
            <p:nvSpPr>
              <p:cNvPr id="89" name="사각형: 둥근 모서리 88">
                <a:extLst>
                  <a:ext uri="{FF2B5EF4-FFF2-40B4-BE49-F238E27FC236}">
                    <a16:creationId xmlns:a16="http://schemas.microsoft.com/office/drawing/2014/main" id="{02367373-E330-468C-B535-EB69F44A1C16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:a16="http://schemas.microsoft.com/office/drawing/2014/main" id="{C26E2785-D146-4AAA-8D86-58BD5B28660F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7430390B-991E-4A90-9B58-A54DD6184A14}"/>
                </a:ext>
              </a:extLst>
            </p:cNvPr>
            <p:cNvSpPr txBox="1"/>
            <p:nvPr/>
          </p:nvSpPr>
          <p:spPr>
            <a:xfrm>
              <a:off x="10803808" y="5276114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4-4</a:t>
              </a:r>
              <a:endParaRPr lang="ko-KR" altLang="en-US" sz="1400" dirty="0"/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FF3A3B53-B5DE-4BC1-A5F6-95149D2A0CCB}"/>
              </a:ext>
            </a:extLst>
          </p:cNvPr>
          <p:cNvGrpSpPr/>
          <p:nvPr/>
        </p:nvGrpSpPr>
        <p:grpSpPr>
          <a:xfrm>
            <a:off x="11524030" y="5315266"/>
            <a:ext cx="457176" cy="593140"/>
            <a:chOff x="10803808" y="4990751"/>
            <a:chExt cx="457176" cy="593140"/>
          </a:xfrm>
        </p:grpSpPr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9E13D012-B949-4EC1-8867-9E7CF9877B8C}"/>
                </a:ext>
              </a:extLst>
            </p:cNvPr>
            <p:cNvGrpSpPr/>
            <p:nvPr/>
          </p:nvGrpSpPr>
          <p:grpSpPr>
            <a:xfrm>
              <a:off x="10889973" y="4990751"/>
              <a:ext cx="278296" cy="278296"/>
              <a:chOff x="1126435" y="1060174"/>
              <a:chExt cx="278296" cy="278296"/>
            </a:xfrm>
          </p:grpSpPr>
          <p:sp>
            <p:nvSpPr>
              <p:cNvPr id="94" name="사각형: 둥근 모서리 93">
                <a:extLst>
                  <a:ext uri="{FF2B5EF4-FFF2-40B4-BE49-F238E27FC236}">
                    <a16:creationId xmlns:a16="http://schemas.microsoft.com/office/drawing/2014/main" id="{2099DE04-81CE-4EC6-844F-048A24698BC7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5" name="타원 94">
                <a:extLst>
                  <a:ext uri="{FF2B5EF4-FFF2-40B4-BE49-F238E27FC236}">
                    <a16:creationId xmlns:a16="http://schemas.microsoft.com/office/drawing/2014/main" id="{F16754C6-D8BE-4427-8C8A-EE0A26CCCD76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606AC53-D0B5-46E7-964F-A27A425FD7CD}"/>
                </a:ext>
              </a:extLst>
            </p:cNvPr>
            <p:cNvSpPr txBox="1"/>
            <p:nvPr/>
          </p:nvSpPr>
          <p:spPr>
            <a:xfrm>
              <a:off x="10803808" y="5276114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4-5</a:t>
              </a:r>
              <a:endParaRPr lang="ko-KR" altLang="en-US" sz="1400" dirty="0"/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4C71A245-E8F1-4733-B16B-C149C5197278}"/>
              </a:ext>
            </a:extLst>
          </p:cNvPr>
          <p:cNvGrpSpPr/>
          <p:nvPr/>
        </p:nvGrpSpPr>
        <p:grpSpPr>
          <a:xfrm>
            <a:off x="9840933" y="5922645"/>
            <a:ext cx="457176" cy="546866"/>
            <a:chOff x="9703915" y="3880223"/>
            <a:chExt cx="457176" cy="546866"/>
          </a:xfrm>
        </p:grpSpPr>
        <p:grpSp>
          <p:nvGrpSpPr>
            <p:cNvPr id="97" name="그룹 96">
              <a:extLst>
                <a:ext uri="{FF2B5EF4-FFF2-40B4-BE49-F238E27FC236}">
                  <a16:creationId xmlns:a16="http://schemas.microsoft.com/office/drawing/2014/main" id="{7CC22533-F898-4EE3-9D1C-B72C442B0653}"/>
                </a:ext>
              </a:extLst>
            </p:cNvPr>
            <p:cNvGrpSpPr/>
            <p:nvPr/>
          </p:nvGrpSpPr>
          <p:grpSpPr>
            <a:xfrm>
              <a:off x="9793357" y="3880223"/>
              <a:ext cx="278296" cy="278296"/>
              <a:chOff x="1126435" y="1060174"/>
              <a:chExt cx="278296" cy="278296"/>
            </a:xfrm>
          </p:grpSpPr>
          <p:sp>
            <p:nvSpPr>
              <p:cNvPr id="99" name="사각형: 둥근 모서리 98">
                <a:extLst>
                  <a:ext uri="{FF2B5EF4-FFF2-40B4-BE49-F238E27FC236}">
                    <a16:creationId xmlns:a16="http://schemas.microsoft.com/office/drawing/2014/main" id="{3B6E750F-593E-4FD8-AC72-488786F36005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0" name="타원 99">
                <a:extLst>
                  <a:ext uri="{FF2B5EF4-FFF2-40B4-BE49-F238E27FC236}">
                    <a16:creationId xmlns:a16="http://schemas.microsoft.com/office/drawing/2014/main" id="{B4574029-ABFB-497B-BCEB-BF9F92CFE12B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FA2481E4-0A16-4F1B-9548-E15DCB89D37E}"/>
                </a:ext>
              </a:extLst>
            </p:cNvPr>
            <p:cNvSpPr txBox="1"/>
            <p:nvPr/>
          </p:nvSpPr>
          <p:spPr>
            <a:xfrm>
              <a:off x="9703915" y="4119312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5-1</a:t>
              </a:r>
              <a:endParaRPr lang="ko-KR" altLang="en-US" sz="1400" dirty="0"/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D12D6BC9-AC73-44CC-A477-E46655567493}"/>
              </a:ext>
            </a:extLst>
          </p:cNvPr>
          <p:cNvGrpSpPr/>
          <p:nvPr/>
        </p:nvGrpSpPr>
        <p:grpSpPr>
          <a:xfrm>
            <a:off x="10433951" y="5921411"/>
            <a:ext cx="457176" cy="555264"/>
            <a:chOff x="10253880" y="3627823"/>
            <a:chExt cx="457176" cy="555264"/>
          </a:xfrm>
        </p:grpSpPr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C30C636D-46CD-4B56-B12E-601BB2840757}"/>
                </a:ext>
              </a:extLst>
            </p:cNvPr>
            <p:cNvGrpSpPr/>
            <p:nvPr/>
          </p:nvGrpSpPr>
          <p:grpSpPr>
            <a:xfrm>
              <a:off x="10343322" y="3627823"/>
              <a:ext cx="278296" cy="278296"/>
              <a:chOff x="1126435" y="1060174"/>
              <a:chExt cx="278296" cy="278296"/>
            </a:xfrm>
          </p:grpSpPr>
          <p:sp>
            <p:nvSpPr>
              <p:cNvPr id="104" name="사각형: 둥근 모서리 103">
                <a:extLst>
                  <a:ext uri="{FF2B5EF4-FFF2-40B4-BE49-F238E27FC236}">
                    <a16:creationId xmlns:a16="http://schemas.microsoft.com/office/drawing/2014/main" id="{C43CF45A-D456-4D60-8746-484A30CD6BE0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타원 104">
                <a:extLst>
                  <a:ext uri="{FF2B5EF4-FFF2-40B4-BE49-F238E27FC236}">
                    <a16:creationId xmlns:a16="http://schemas.microsoft.com/office/drawing/2014/main" id="{50BCEA06-09CC-4FC5-AAEF-6DA5DE7DC772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A0CFB277-97F8-40D1-9115-8A6528940B30}"/>
                </a:ext>
              </a:extLst>
            </p:cNvPr>
            <p:cNvSpPr txBox="1"/>
            <p:nvPr/>
          </p:nvSpPr>
          <p:spPr>
            <a:xfrm>
              <a:off x="10253880" y="3875310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5-2</a:t>
              </a:r>
              <a:endParaRPr lang="ko-KR" altLang="en-US" sz="1400" dirty="0"/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477A2BEB-DEF9-49D4-81BE-5A2AE4EA22D7}"/>
              </a:ext>
            </a:extLst>
          </p:cNvPr>
          <p:cNvGrpSpPr/>
          <p:nvPr/>
        </p:nvGrpSpPr>
        <p:grpSpPr>
          <a:xfrm>
            <a:off x="10977261" y="5924316"/>
            <a:ext cx="457176" cy="553830"/>
            <a:chOff x="10803808" y="3880222"/>
            <a:chExt cx="457176" cy="553830"/>
          </a:xfrm>
        </p:grpSpPr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639E2CAD-23ED-403A-9CBF-40E618BCCB8C}"/>
                </a:ext>
              </a:extLst>
            </p:cNvPr>
            <p:cNvGrpSpPr/>
            <p:nvPr/>
          </p:nvGrpSpPr>
          <p:grpSpPr>
            <a:xfrm>
              <a:off x="10889975" y="3880222"/>
              <a:ext cx="278296" cy="278296"/>
              <a:chOff x="1126435" y="1060174"/>
              <a:chExt cx="278296" cy="278296"/>
            </a:xfrm>
          </p:grpSpPr>
          <p:sp>
            <p:nvSpPr>
              <p:cNvPr id="109" name="사각형: 둥근 모서리 108">
                <a:extLst>
                  <a:ext uri="{FF2B5EF4-FFF2-40B4-BE49-F238E27FC236}">
                    <a16:creationId xmlns:a16="http://schemas.microsoft.com/office/drawing/2014/main" id="{E6AC70BF-95D4-4F82-A047-3477A3C26F7F}"/>
                  </a:ext>
                </a:extLst>
              </p:cNvPr>
              <p:cNvSpPr/>
              <p:nvPr/>
            </p:nvSpPr>
            <p:spPr>
              <a:xfrm>
                <a:off x="1126435" y="1060174"/>
                <a:ext cx="278296" cy="27829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타원 109">
                <a:extLst>
                  <a:ext uri="{FF2B5EF4-FFF2-40B4-BE49-F238E27FC236}">
                    <a16:creationId xmlns:a16="http://schemas.microsoft.com/office/drawing/2014/main" id="{756CEB46-93C6-4EAE-A889-9E28E04F732C}"/>
                  </a:ext>
                </a:extLst>
              </p:cNvPr>
              <p:cNvSpPr/>
              <p:nvPr/>
            </p:nvSpPr>
            <p:spPr>
              <a:xfrm>
                <a:off x="1212574" y="1146313"/>
                <a:ext cx="106017" cy="106017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61E362A9-516D-4ACD-AAC2-9510AD2D01D7}"/>
                </a:ext>
              </a:extLst>
            </p:cNvPr>
            <p:cNvSpPr txBox="1"/>
            <p:nvPr/>
          </p:nvSpPr>
          <p:spPr>
            <a:xfrm>
              <a:off x="10803808" y="4126275"/>
              <a:ext cx="4571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/>
                <a:t>5-3</a:t>
              </a:r>
              <a:endParaRPr lang="ko-KR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601269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개발 구성 </a:t>
            </a:r>
            <a:r>
              <a:rPr lang="en-US" altLang="ko-KR" sz="2800" dirty="0"/>
              <a:t>– </a:t>
            </a:r>
            <a:r>
              <a:rPr lang="ko-KR" altLang="en-US" sz="2800" dirty="0"/>
              <a:t>프로토콜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321F537D-F805-4DF0-8F48-FF43A01B88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0403657"/>
              </p:ext>
            </p:extLst>
          </p:nvPr>
        </p:nvGraphicFramePr>
        <p:xfrm>
          <a:off x="280988" y="914400"/>
          <a:ext cx="11633202" cy="296672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292578">
                  <a:extLst>
                    <a:ext uri="{9D8B030D-6E8A-4147-A177-3AD203B41FA5}">
                      <a16:colId xmlns:a16="http://schemas.microsoft.com/office/drawing/2014/main" val="3058120047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1212951009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1890077421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1132916290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842037316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1851815144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3926784633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3852952871"/>
                    </a:ext>
                  </a:extLst>
                </a:gridCol>
                <a:gridCol w="1292578">
                  <a:extLst>
                    <a:ext uri="{9D8B030D-6E8A-4147-A177-3AD203B41FA5}">
                      <a16:colId xmlns:a16="http://schemas.microsoft.com/office/drawing/2014/main" val="2312012913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Bytes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Bits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95482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B1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B2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B3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B4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B5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B6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B7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3375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장비 식별용 비트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고유 번호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0177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rowSpan="4" gridSpan="8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</a:p>
                  </a:txBody>
                  <a:tcPr anchor="ctr"/>
                </a:tc>
                <a:tc rowSpan="4"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rowSpan="4"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rowSpan="4"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rowSpan="4"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rowSpan="4"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rowSpan="4"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rowSpan="4"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4765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8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421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8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659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8"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6806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송신 종료 바이트 </a:t>
                      </a:r>
                      <a:r>
                        <a:rPr lang="en-US" altLang="ko-KR" dirty="0"/>
                        <a:t>(0x0D)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7983640"/>
                  </a:ext>
                </a:extLst>
              </a:tr>
            </a:tbl>
          </a:graphicData>
        </a:graphic>
      </p:graphicFrame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4BC6D21D-D1E1-439F-81F0-FFC7D4C2BCFE}"/>
              </a:ext>
            </a:extLst>
          </p:cNvPr>
          <p:cNvSpPr txBox="1">
            <a:spLocks/>
          </p:cNvSpPr>
          <p:nvPr/>
        </p:nvSpPr>
        <p:spPr>
          <a:xfrm>
            <a:off x="280988" y="4038378"/>
            <a:ext cx="11632095" cy="2572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/>
              <a:t>패킷 크기 </a:t>
            </a:r>
            <a:r>
              <a:rPr lang="en-US" altLang="ko-KR" sz="2000" dirty="0"/>
              <a:t>: 6byte(</a:t>
            </a:r>
            <a:r>
              <a:rPr lang="ko-KR" altLang="en-US" sz="2000" dirty="0"/>
              <a:t>이착륙장에만 한해서</a:t>
            </a:r>
            <a:r>
              <a:rPr lang="en-US" altLang="ko-KR" sz="2000" dirty="0"/>
              <a:t>)</a:t>
            </a:r>
          </a:p>
          <a:p>
            <a:endParaRPr lang="en-US" altLang="ko-KR" sz="2000" dirty="0"/>
          </a:p>
          <a:p>
            <a:r>
              <a:rPr lang="ko-KR" altLang="en-US" sz="2000" dirty="0"/>
              <a:t>장비 식별용 비트</a:t>
            </a:r>
            <a:endParaRPr lang="en-US" altLang="ko-KR" sz="2000" dirty="0"/>
          </a:p>
          <a:p>
            <a:pPr lvl="1"/>
            <a:r>
              <a:rPr lang="ko-KR" altLang="en-US" sz="1600" dirty="0"/>
              <a:t>이착륙장</a:t>
            </a:r>
            <a:r>
              <a:rPr lang="en-US" altLang="ko-KR" sz="1600" dirty="0"/>
              <a:t>	0b01</a:t>
            </a:r>
          </a:p>
          <a:p>
            <a:pPr lvl="1"/>
            <a:r>
              <a:rPr lang="ko-KR" altLang="en-US" sz="1600" dirty="0"/>
              <a:t>게이트</a:t>
            </a:r>
            <a:r>
              <a:rPr lang="en-US" altLang="ko-KR" sz="1600" dirty="0"/>
              <a:t>	0b10</a:t>
            </a:r>
          </a:p>
          <a:p>
            <a:endParaRPr lang="en-US" altLang="ko-KR" sz="2000" dirty="0"/>
          </a:p>
          <a:p>
            <a:r>
              <a:rPr lang="ko-KR" altLang="en-US" sz="2000" dirty="0"/>
              <a:t>고유번호 </a:t>
            </a:r>
            <a:r>
              <a:rPr lang="en-US" altLang="ko-KR" sz="2000" dirty="0"/>
              <a:t>: 1 ~ 127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79680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FE559-F689-45F8-9CC4-585D660F6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608" y="206099"/>
            <a:ext cx="11632095" cy="549276"/>
          </a:xfrm>
        </p:spPr>
        <p:txBody>
          <a:bodyPr>
            <a:noAutofit/>
          </a:bodyPr>
          <a:lstStyle/>
          <a:p>
            <a:r>
              <a:rPr lang="ko-KR" altLang="en-US" sz="2800" dirty="0"/>
              <a:t>개발 일정</a:t>
            </a:r>
          </a:p>
        </p:txBody>
      </p:sp>
      <p:graphicFrame>
        <p:nvGraphicFramePr>
          <p:cNvPr id="4" name="차트 3">
            <a:extLst>
              <a:ext uri="{FF2B5EF4-FFF2-40B4-BE49-F238E27FC236}">
                <a16:creationId xmlns:a16="http://schemas.microsoft.com/office/drawing/2014/main" id="{C04CA274-51C2-42C4-B60B-BBF7F33FA5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6415036"/>
              </p:ext>
            </p:extLst>
          </p:nvPr>
        </p:nvGraphicFramePr>
        <p:xfrm>
          <a:off x="386298" y="958448"/>
          <a:ext cx="11422713" cy="53579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3368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374</Words>
  <Application>Microsoft Office PowerPoint</Application>
  <PresentationFormat>와이드스크린</PresentationFormat>
  <Paragraphs>152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드론 트레이닝 시스템</vt:lpstr>
      <vt:lpstr>Revison</vt:lpstr>
      <vt:lpstr>목차</vt:lpstr>
      <vt:lpstr>개발 개요</vt:lpstr>
      <vt:lpstr>개발 구성 – 사용 구성도</vt:lpstr>
      <vt:lpstr>개발 구성 – 시스템 구성도</vt:lpstr>
      <vt:lpstr>개발 구성 – 스위치 배치 &amp; 데이터 포맷</vt:lpstr>
      <vt:lpstr>개발 구성 – 프로토콜</vt:lpstr>
      <vt:lpstr>개발 일정</vt:lpstr>
      <vt:lpstr>개발 현황 – 17/07/13</vt:lpstr>
      <vt:lpstr>개발 현황 – 17/07/13</vt:lpstr>
      <vt:lpstr>개발 현황 – 17/08/30</vt:lpstr>
      <vt:lpstr>개발 현황 – 17/09/12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드론 트레이닝 시스템</dc:title>
  <dc:creator>황인후</dc:creator>
  <cp:lastModifiedBy>황인후</cp:lastModifiedBy>
  <cp:revision>25</cp:revision>
  <dcterms:created xsi:type="dcterms:W3CDTF">2017-07-12T17:20:54Z</dcterms:created>
  <dcterms:modified xsi:type="dcterms:W3CDTF">2017-09-13T13:36:19Z</dcterms:modified>
</cp:coreProperties>
</file>

<file path=docProps/thumbnail.jpeg>
</file>